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6" autoAdjust="0"/>
    <p:restoredTop sz="94660"/>
  </p:normalViewPr>
  <p:slideViewPr>
    <p:cSldViewPr snapToGrid="0">
      <p:cViewPr varScale="1">
        <p:scale>
          <a:sx n="46" d="100"/>
          <a:sy n="46" d="100"/>
        </p:scale>
        <p:origin x="60"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CFE0B0-C836-42F2-B885-A92EAD58B19C}"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1D340-5D6B-4470-98C2-A3B6940C89D8}" type="slidenum">
              <a:rPr lang="en-US" smtClean="0"/>
              <a:t>‹#›</a:t>
            </a:fld>
            <a:endParaRPr lang="en-US"/>
          </a:p>
        </p:txBody>
      </p:sp>
    </p:spTree>
    <p:extLst>
      <p:ext uri="{BB962C8B-B14F-4D97-AF65-F5344CB8AC3E}">
        <p14:creationId xmlns:p14="http://schemas.microsoft.com/office/powerpoint/2010/main" val="388474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CFE0B0-C836-42F2-B885-A92EAD58B19C}"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1D340-5D6B-4470-98C2-A3B6940C89D8}" type="slidenum">
              <a:rPr lang="en-US" smtClean="0"/>
              <a:t>‹#›</a:t>
            </a:fld>
            <a:endParaRPr lang="en-US"/>
          </a:p>
        </p:txBody>
      </p:sp>
    </p:spTree>
    <p:extLst>
      <p:ext uri="{BB962C8B-B14F-4D97-AF65-F5344CB8AC3E}">
        <p14:creationId xmlns:p14="http://schemas.microsoft.com/office/powerpoint/2010/main" val="3763301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CFE0B0-C836-42F2-B885-A92EAD58B19C}"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1D340-5D6B-4470-98C2-A3B6940C89D8}" type="slidenum">
              <a:rPr lang="en-US" smtClean="0"/>
              <a:t>‹#›</a:t>
            </a:fld>
            <a:endParaRPr lang="en-US"/>
          </a:p>
        </p:txBody>
      </p:sp>
    </p:spTree>
    <p:extLst>
      <p:ext uri="{BB962C8B-B14F-4D97-AF65-F5344CB8AC3E}">
        <p14:creationId xmlns:p14="http://schemas.microsoft.com/office/powerpoint/2010/main" val="362135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CFE0B0-C836-42F2-B885-A92EAD58B19C}"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1D340-5D6B-4470-98C2-A3B6940C89D8}" type="slidenum">
              <a:rPr lang="en-US" smtClean="0"/>
              <a:t>‹#›</a:t>
            </a:fld>
            <a:endParaRPr lang="en-US"/>
          </a:p>
        </p:txBody>
      </p:sp>
    </p:spTree>
    <p:extLst>
      <p:ext uri="{BB962C8B-B14F-4D97-AF65-F5344CB8AC3E}">
        <p14:creationId xmlns:p14="http://schemas.microsoft.com/office/powerpoint/2010/main" val="126678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9CFE0B0-C836-42F2-B885-A92EAD58B19C}" type="datetimeFigureOut">
              <a:rPr lang="en-US" smtClean="0"/>
              <a:t>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1D340-5D6B-4470-98C2-A3B6940C89D8}" type="slidenum">
              <a:rPr lang="en-US" smtClean="0"/>
              <a:t>‹#›</a:t>
            </a:fld>
            <a:endParaRPr lang="en-US"/>
          </a:p>
        </p:txBody>
      </p:sp>
    </p:spTree>
    <p:extLst>
      <p:ext uri="{BB962C8B-B14F-4D97-AF65-F5344CB8AC3E}">
        <p14:creationId xmlns:p14="http://schemas.microsoft.com/office/powerpoint/2010/main" val="228098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CFE0B0-C836-42F2-B885-A92EAD58B19C}"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F1D340-5D6B-4470-98C2-A3B6940C89D8}" type="slidenum">
              <a:rPr lang="en-US" smtClean="0"/>
              <a:t>‹#›</a:t>
            </a:fld>
            <a:endParaRPr lang="en-US"/>
          </a:p>
        </p:txBody>
      </p:sp>
    </p:spTree>
    <p:extLst>
      <p:ext uri="{BB962C8B-B14F-4D97-AF65-F5344CB8AC3E}">
        <p14:creationId xmlns:p14="http://schemas.microsoft.com/office/powerpoint/2010/main" val="1479983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CFE0B0-C836-42F2-B885-A92EAD58B19C}" type="datetimeFigureOut">
              <a:rPr lang="en-US" smtClean="0"/>
              <a:t>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F1D340-5D6B-4470-98C2-A3B6940C89D8}" type="slidenum">
              <a:rPr lang="en-US" smtClean="0"/>
              <a:t>‹#›</a:t>
            </a:fld>
            <a:endParaRPr lang="en-US"/>
          </a:p>
        </p:txBody>
      </p:sp>
    </p:spTree>
    <p:extLst>
      <p:ext uri="{BB962C8B-B14F-4D97-AF65-F5344CB8AC3E}">
        <p14:creationId xmlns:p14="http://schemas.microsoft.com/office/powerpoint/2010/main" val="131608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CFE0B0-C836-42F2-B885-A92EAD58B19C}" type="datetimeFigureOut">
              <a:rPr lang="en-US" smtClean="0"/>
              <a:t>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F1D340-5D6B-4470-98C2-A3B6940C89D8}" type="slidenum">
              <a:rPr lang="en-US" smtClean="0"/>
              <a:t>‹#›</a:t>
            </a:fld>
            <a:endParaRPr lang="en-US"/>
          </a:p>
        </p:txBody>
      </p:sp>
    </p:spTree>
    <p:extLst>
      <p:ext uri="{BB962C8B-B14F-4D97-AF65-F5344CB8AC3E}">
        <p14:creationId xmlns:p14="http://schemas.microsoft.com/office/powerpoint/2010/main" val="227023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CFE0B0-C836-42F2-B885-A92EAD58B19C}" type="datetimeFigureOut">
              <a:rPr lang="en-US" smtClean="0"/>
              <a:t>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F1D340-5D6B-4470-98C2-A3B6940C89D8}" type="slidenum">
              <a:rPr lang="en-US" smtClean="0"/>
              <a:t>‹#›</a:t>
            </a:fld>
            <a:endParaRPr lang="en-US"/>
          </a:p>
        </p:txBody>
      </p:sp>
    </p:spTree>
    <p:extLst>
      <p:ext uri="{BB962C8B-B14F-4D97-AF65-F5344CB8AC3E}">
        <p14:creationId xmlns:p14="http://schemas.microsoft.com/office/powerpoint/2010/main" val="1211065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9CFE0B0-C836-42F2-B885-A92EAD58B19C}"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F1D340-5D6B-4470-98C2-A3B6940C89D8}" type="slidenum">
              <a:rPr lang="en-US" smtClean="0"/>
              <a:t>‹#›</a:t>
            </a:fld>
            <a:endParaRPr lang="en-US"/>
          </a:p>
        </p:txBody>
      </p:sp>
    </p:spTree>
    <p:extLst>
      <p:ext uri="{BB962C8B-B14F-4D97-AF65-F5344CB8AC3E}">
        <p14:creationId xmlns:p14="http://schemas.microsoft.com/office/powerpoint/2010/main" val="751270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9CFE0B0-C836-42F2-B885-A92EAD58B19C}" type="datetimeFigureOut">
              <a:rPr lang="en-US" smtClean="0"/>
              <a:t>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F1D340-5D6B-4470-98C2-A3B6940C89D8}" type="slidenum">
              <a:rPr lang="en-US" smtClean="0"/>
              <a:t>‹#›</a:t>
            </a:fld>
            <a:endParaRPr lang="en-US"/>
          </a:p>
        </p:txBody>
      </p:sp>
    </p:spTree>
    <p:extLst>
      <p:ext uri="{BB962C8B-B14F-4D97-AF65-F5344CB8AC3E}">
        <p14:creationId xmlns:p14="http://schemas.microsoft.com/office/powerpoint/2010/main" val="2755853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CFE0B0-C836-42F2-B885-A92EAD58B19C}" type="datetimeFigureOut">
              <a:rPr lang="en-US" smtClean="0"/>
              <a:t>7/29/2019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F1D340-5D6B-4470-98C2-A3B6940C89D8}" type="slidenum">
              <a:rPr lang="en-US" smtClean="0"/>
              <a:t>‹#›</a:t>
            </a:fld>
            <a:endParaRPr lang="en-US"/>
          </a:p>
        </p:txBody>
      </p:sp>
    </p:spTree>
    <p:extLst>
      <p:ext uri="{BB962C8B-B14F-4D97-AF65-F5344CB8AC3E}">
        <p14:creationId xmlns:p14="http://schemas.microsoft.com/office/powerpoint/2010/main" val="3137169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Group Response Questions</a:t>
            </a:r>
            <a:endParaRPr lang="en-US" dirty="0"/>
          </a:p>
        </p:txBody>
      </p:sp>
      <p:sp>
        <p:nvSpPr>
          <p:cNvPr id="3" name="Subtitle 2"/>
          <p:cNvSpPr>
            <a:spLocks noGrp="1"/>
          </p:cNvSpPr>
          <p:nvPr>
            <p:ph type="subTitle" idx="1"/>
          </p:nvPr>
        </p:nvSpPr>
        <p:spPr/>
        <p:txBody>
          <a:bodyPr/>
          <a:lstStyle/>
          <a:p>
            <a:r>
              <a:rPr lang="en-US" dirty="0" smtClean="0"/>
              <a:t>F451 – 8</a:t>
            </a:r>
            <a:r>
              <a:rPr lang="en-US" baseline="30000" dirty="0" smtClean="0"/>
              <a:t>th</a:t>
            </a:r>
            <a:r>
              <a:rPr lang="en-US" dirty="0" smtClean="0"/>
              <a:t> Grade Language Arts </a:t>
            </a:r>
            <a:endParaRPr lang="en-US" dirty="0"/>
          </a:p>
        </p:txBody>
      </p:sp>
    </p:spTree>
    <p:extLst>
      <p:ext uri="{BB962C8B-B14F-4D97-AF65-F5344CB8AC3E}">
        <p14:creationId xmlns:p14="http://schemas.microsoft.com/office/powerpoint/2010/main" val="3874992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4748"/>
          </a:xfrm>
        </p:spPr>
        <p:txBody>
          <a:bodyPr>
            <a:normAutofit fontScale="90000"/>
          </a:bodyPr>
          <a:lstStyle/>
          <a:p>
            <a:r>
              <a:rPr lang="en-US" b="1" dirty="0" smtClean="0"/>
              <a:t>Activity – Small Group Response Question: </a:t>
            </a:r>
            <a:endParaRPr lang="en-US" b="1" dirty="0"/>
          </a:p>
        </p:txBody>
      </p:sp>
      <p:sp>
        <p:nvSpPr>
          <p:cNvPr id="3" name="Content Placeholder 2"/>
          <p:cNvSpPr>
            <a:spLocks noGrp="1"/>
          </p:cNvSpPr>
          <p:nvPr>
            <p:ph idx="1"/>
          </p:nvPr>
        </p:nvSpPr>
        <p:spPr>
          <a:xfrm>
            <a:off x="838200" y="1059874"/>
            <a:ext cx="10515600" cy="5527962"/>
          </a:xfrm>
        </p:spPr>
        <p:txBody>
          <a:bodyPr>
            <a:normAutofit/>
          </a:bodyPr>
          <a:lstStyle/>
          <a:p>
            <a:pPr marL="0" indent="0">
              <a:buNone/>
            </a:pPr>
            <a:r>
              <a:rPr lang="en-US" dirty="0" smtClean="0"/>
              <a:t>Your group will be assigned a question that contains topics that are included in our novel, Fahrenheit 451. </a:t>
            </a:r>
          </a:p>
          <a:p>
            <a:pPr marL="0" indent="0">
              <a:buNone/>
            </a:pPr>
            <a:r>
              <a:rPr lang="en-US" dirty="0" smtClean="0"/>
              <a:t>It is up to you and your group to read the question and have a discussion on your ideas and beliefs. </a:t>
            </a:r>
          </a:p>
          <a:p>
            <a:pPr marL="0" indent="0">
              <a:buNone/>
            </a:pPr>
            <a:r>
              <a:rPr lang="en-US" dirty="0" smtClean="0"/>
              <a:t>Once you have discussed this question with your group, select a writer. The writer will be in charge and turning your discussion into a paragraph response (6-7 sentences) that you will share with the class. </a:t>
            </a:r>
          </a:p>
          <a:p>
            <a:pPr marL="0" indent="0">
              <a:buNone/>
            </a:pPr>
            <a:r>
              <a:rPr lang="en-US" dirty="0" smtClean="0"/>
              <a:t>The writer should not be doing all the work, the rest of the group members will be helping the writer decide how to convey your collective ideas down into paragraph form. </a:t>
            </a:r>
          </a:p>
          <a:p>
            <a:pPr marL="0" indent="0">
              <a:buNone/>
            </a:pPr>
            <a:r>
              <a:rPr lang="en-US" dirty="0" smtClean="0"/>
              <a:t>Select a speaker (speaker &amp; writer can’t be the same person) and be ready to share. </a:t>
            </a:r>
            <a:endParaRPr lang="en-US" dirty="0"/>
          </a:p>
        </p:txBody>
      </p:sp>
    </p:spTree>
    <p:extLst>
      <p:ext uri="{BB962C8B-B14F-4D97-AF65-F5344CB8AC3E}">
        <p14:creationId xmlns:p14="http://schemas.microsoft.com/office/powerpoint/2010/main" val="1324151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26126"/>
          </a:xfrm>
        </p:spPr>
        <p:txBody>
          <a:bodyPr/>
          <a:lstStyle/>
          <a:p>
            <a:r>
              <a:rPr lang="en-US" dirty="0" smtClean="0"/>
              <a:t>Potential Group Questions: </a:t>
            </a:r>
            <a:endParaRPr lang="en-US" dirty="0"/>
          </a:p>
        </p:txBody>
      </p:sp>
      <p:sp>
        <p:nvSpPr>
          <p:cNvPr id="3" name="Content Placeholder 2"/>
          <p:cNvSpPr>
            <a:spLocks noGrp="1"/>
          </p:cNvSpPr>
          <p:nvPr>
            <p:ph idx="1"/>
          </p:nvPr>
        </p:nvSpPr>
        <p:spPr>
          <a:xfrm>
            <a:off x="249382" y="1226127"/>
            <a:ext cx="11942618" cy="4950836"/>
          </a:xfrm>
        </p:spPr>
        <p:txBody>
          <a:bodyPr/>
          <a:lstStyle/>
          <a:p>
            <a:pPr marL="0" indent="0">
              <a:buNone/>
            </a:pPr>
            <a:r>
              <a:rPr lang="en-US" dirty="0" smtClean="0"/>
              <a:t>You have been told that books will no longer be allowed to exist.  In fact, all printed material will be illegal.  You can be punished for reading, possessing or even looking at any print matter.  Explain how you feel about this and why.   Would you like to live in a world without books?  Why or why not?  What might motivate a society to rid itself of some books or even all books?</a:t>
            </a:r>
          </a:p>
          <a:p>
            <a:pPr marL="0" indent="0">
              <a:buNone/>
            </a:pPr>
            <a:endParaRPr lang="en-US" dirty="0"/>
          </a:p>
          <a:p>
            <a:pPr marL="0" indent="0">
              <a:buNone/>
            </a:pPr>
            <a:r>
              <a:rPr lang="en-US" dirty="0" smtClean="0"/>
              <a:t>Explain your thoughts about censorship.  Do you think it is “good” or “bad”?  Be sure to explain how censorship affects society and you personally.</a:t>
            </a:r>
          </a:p>
          <a:p>
            <a:pPr marL="0" indent="0">
              <a:buNone/>
            </a:pPr>
            <a:endParaRPr lang="en-US" dirty="0"/>
          </a:p>
          <a:p>
            <a:pPr marL="0" indent="0">
              <a:buNone/>
            </a:pPr>
            <a:r>
              <a:rPr lang="en-US" dirty="0" smtClean="0"/>
              <a:t>One hundred years from now, will the world be better or worse than it is today?  In what ways would it be better/worse?  Why?  Please describe in detail.</a:t>
            </a:r>
            <a:endParaRPr lang="en-US" dirty="0"/>
          </a:p>
        </p:txBody>
      </p:sp>
    </p:spTree>
    <p:extLst>
      <p:ext uri="{BB962C8B-B14F-4D97-AF65-F5344CB8AC3E}">
        <p14:creationId xmlns:p14="http://schemas.microsoft.com/office/powerpoint/2010/main" val="16541869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298</Words>
  <Application>Microsoft Office PowerPoint</Application>
  <PresentationFormat>Widescreen</PresentationFormat>
  <Paragraphs>14</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Group Response Questions</vt:lpstr>
      <vt:lpstr>Activity – Small Group Response Question: </vt:lpstr>
      <vt:lpstr>Potential Group Questions: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Response Questions</dc:title>
  <dc:creator>Stetka, Meghan</dc:creator>
  <cp:lastModifiedBy>Stetka, Meghan</cp:lastModifiedBy>
  <cp:revision>2</cp:revision>
  <dcterms:created xsi:type="dcterms:W3CDTF">2019-07-29T18:04:32Z</dcterms:created>
  <dcterms:modified xsi:type="dcterms:W3CDTF">2019-07-29T18:05:31Z</dcterms:modified>
</cp:coreProperties>
</file>